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53"/>
    <p:restoredTop sz="94694"/>
  </p:normalViewPr>
  <p:slideViewPr>
    <p:cSldViewPr snapToGrid="0">
      <p:cViewPr varScale="1">
        <p:scale>
          <a:sx n="121" d="100"/>
          <a:sy n="121" d="100"/>
        </p:scale>
        <p:origin x="2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2EB5-F384-E642-A600-E3E47F62CD8D}" type="datetimeFigureOut">
              <a:rPr lang="en-BE" smtClean="0"/>
              <a:t>26/04/2024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57FC-CDA8-CB4C-859D-CB892DC70DE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22632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2EB5-F384-E642-A600-E3E47F62CD8D}" type="datetimeFigureOut">
              <a:rPr lang="en-BE" smtClean="0"/>
              <a:t>26/04/2024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57FC-CDA8-CB4C-859D-CB892DC70DE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40768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2EB5-F384-E642-A600-E3E47F62CD8D}" type="datetimeFigureOut">
              <a:rPr lang="en-BE" smtClean="0"/>
              <a:t>26/04/2024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57FC-CDA8-CB4C-859D-CB892DC70DE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608723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2EB5-F384-E642-A600-E3E47F62CD8D}" type="datetimeFigureOut">
              <a:rPr lang="en-BE" smtClean="0"/>
              <a:t>26/04/2024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57FC-CDA8-CB4C-859D-CB892DC70DE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919404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2EB5-F384-E642-A600-E3E47F62CD8D}" type="datetimeFigureOut">
              <a:rPr lang="en-BE" smtClean="0"/>
              <a:t>26/04/2024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57FC-CDA8-CB4C-859D-CB892DC70DE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27357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2EB5-F384-E642-A600-E3E47F62CD8D}" type="datetimeFigureOut">
              <a:rPr lang="en-BE" smtClean="0"/>
              <a:t>26/04/2024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57FC-CDA8-CB4C-859D-CB892DC70DE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371228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2EB5-F384-E642-A600-E3E47F62CD8D}" type="datetimeFigureOut">
              <a:rPr lang="en-BE" smtClean="0"/>
              <a:t>26/04/2024</a:t>
            </a:fld>
            <a:endParaRPr lang="en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57FC-CDA8-CB4C-859D-CB892DC70DE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72709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2EB5-F384-E642-A600-E3E47F62CD8D}" type="datetimeFigureOut">
              <a:rPr lang="en-BE" smtClean="0"/>
              <a:t>26/04/2024</a:t>
            </a:fld>
            <a:endParaRPr lang="en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57FC-CDA8-CB4C-859D-CB892DC70DE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423852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2EB5-F384-E642-A600-E3E47F62CD8D}" type="datetimeFigureOut">
              <a:rPr lang="en-BE" smtClean="0"/>
              <a:t>26/04/2024</a:t>
            </a:fld>
            <a:endParaRPr lang="en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57FC-CDA8-CB4C-859D-CB892DC70DE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786721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2EB5-F384-E642-A600-E3E47F62CD8D}" type="datetimeFigureOut">
              <a:rPr lang="en-BE" smtClean="0"/>
              <a:t>26/04/2024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57FC-CDA8-CB4C-859D-CB892DC70DE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512929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2EB5-F384-E642-A600-E3E47F62CD8D}" type="datetimeFigureOut">
              <a:rPr lang="en-BE" smtClean="0"/>
              <a:t>26/04/2024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57FC-CDA8-CB4C-859D-CB892DC70DE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66397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72EB5-F384-E642-A600-E3E47F62CD8D}" type="datetimeFigureOut">
              <a:rPr lang="en-BE" smtClean="0"/>
              <a:t>26/04/2024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557FC-CDA8-CB4C-859D-CB892DC70DE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915162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5EEE33E-0627-339D-7B8B-9651797C68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25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Humacom Dejan ILIC</dc:creator>
  <cp:lastModifiedBy>Humacom Dejan ILIC</cp:lastModifiedBy>
  <cp:revision>2</cp:revision>
  <dcterms:created xsi:type="dcterms:W3CDTF">2024-04-26T10:43:05Z</dcterms:created>
  <dcterms:modified xsi:type="dcterms:W3CDTF">2024-04-26T10:51:54Z</dcterms:modified>
</cp:coreProperties>
</file>