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3"/>
    <p:restoredTop sz="94694"/>
  </p:normalViewPr>
  <p:slideViewPr>
    <p:cSldViewPr snapToGrid="0">
      <p:cViewPr varScale="1">
        <p:scale>
          <a:sx n="161" d="100"/>
          <a:sy n="161" d="100"/>
        </p:scale>
        <p:origin x="14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22228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303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5389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5817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8301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6257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344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2003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2467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9116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9656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72EB5-F384-E642-A600-E3E47F62CD8D}" type="datetimeFigureOut">
              <a:rPr lang="en-BE" smtClean="0"/>
              <a:t>26/04/2024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557FC-CDA8-CB4C-859D-CB892DC70DE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9490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98E1C9-19D3-6F5D-C09C-98B7D9D46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3</cp:revision>
  <dcterms:created xsi:type="dcterms:W3CDTF">2024-04-26T10:43:05Z</dcterms:created>
  <dcterms:modified xsi:type="dcterms:W3CDTF">2024-04-26T10:52:24Z</dcterms:modified>
</cp:coreProperties>
</file>